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8" r:id="rId7"/>
    <p:sldId id="270" r:id="rId8"/>
    <p:sldId id="271" r:id="rId9"/>
    <p:sldId id="269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iTEYjjU1/fIRL0UMs4ojtEcxC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B6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3456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03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6083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1557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2905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22297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/>
              <a:t>CONSTRAINT SATISFACTION PROBLEM/16CS318-ARTIFICIAL INTELLIGENCE/MONISHA R/MATHS/SNS ACADEMY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020301"/>
                </a:solidFill>
                <a:latin typeface="Cambria"/>
                <a:ea typeface="Cambria"/>
                <a:sym typeface="Cambria"/>
              </a:rPr>
              <a:t>an International CBSE Finger Print School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mbria"/>
              </a:rPr>
              <a:t>Coimbatore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237978" y="3110886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GRADE-XI</a:t>
            </a:r>
            <a:endParaRPr sz="36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1 – </a:t>
            </a:r>
            <a:endParaRPr sz="35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426720" y="769736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 1 – </a:t>
            </a:r>
            <a:endParaRPr sz="35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" name="Google Shape;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087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2857"/>
            <a:ext cx="18288000" cy="865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8170"/>
            <a:ext cx="18288000" cy="858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3486"/>
            <a:ext cx="18288000" cy="85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0570"/>
            <a:ext cx="18288000" cy="843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5771"/>
            <a:ext cx="18288000" cy="8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6014"/>
            <a:ext cx="18288000" cy="843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4242"/>
            <a:ext cx="18287999" cy="84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1086"/>
            <a:ext cx="18288000" cy="86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256"/>
            <a:ext cx="18288000" cy="85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20" y="2254024"/>
            <a:ext cx="15837807" cy="40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 txBox="1"/>
          <p:nvPr/>
        </p:nvSpPr>
        <p:spPr>
          <a:xfrm>
            <a:off x="6286480" y="785782"/>
            <a:ext cx="5835623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CONSIDER AN EXAMPLE </a:t>
            </a:r>
            <a:endParaRPr sz="4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88" name="Google Shape;188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dirty="0"/>
              <a:t>/12</a:t>
            </a:r>
            <a:endParaRPr dirty="0"/>
          </a:p>
        </p:txBody>
      </p:sp>
      <p:sp>
        <p:nvSpPr>
          <p:cNvPr id="189" name="Google Shape;189;p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 SATISFACTION PROBLEM/16CS318-ARTIFICIAL INTELLIGENCE/MONISHA R/MATHS/SNS ACADEMY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1807029" y="2895600"/>
            <a:ext cx="146739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Barebones of the python program:</a:t>
            </a:r>
          </a:p>
          <a:p>
            <a:endParaRPr lang="en-IN" sz="2800" dirty="0" smtClean="0"/>
          </a:p>
          <a:p>
            <a:endParaRPr lang="en-IN" sz="3600" dirty="0" smtClean="0"/>
          </a:p>
          <a:p>
            <a:r>
              <a:rPr lang="en-IN" sz="3600" dirty="0" smtClean="0"/>
              <a:t>Comments –Begin with # ,Inline comments ,Multi line comments</a:t>
            </a:r>
          </a:p>
          <a:p>
            <a:r>
              <a:rPr lang="en-IN" sz="3600" dirty="0" smtClean="0"/>
              <a:t>Statements</a:t>
            </a:r>
          </a:p>
          <a:p>
            <a:r>
              <a:rPr lang="en-IN" sz="3600" dirty="0" smtClean="0"/>
              <a:t>Indentation</a:t>
            </a:r>
          </a:p>
          <a:p>
            <a:r>
              <a:rPr lang="en-IN" sz="3600" dirty="0" smtClean="0"/>
              <a:t>Expressions</a:t>
            </a:r>
          </a:p>
          <a:p>
            <a:r>
              <a:rPr lang="en-IN" sz="3600" dirty="0" smtClean="0"/>
              <a:t>Function</a:t>
            </a:r>
          </a:p>
          <a:p>
            <a:r>
              <a:rPr lang="en-IN" sz="3600" dirty="0" smtClean="0"/>
              <a:t>Blocks and indentation</a:t>
            </a:r>
          </a:p>
          <a:p>
            <a:endParaRPr lang="en-IN" sz="36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29" y="1922689"/>
            <a:ext cx="16863934" cy="641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0571"/>
            <a:ext cx="18287999" cy="84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7028"/>
            <a:ext cx="18288000" cy="847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9428"/>
            <a:ext cx="18288000" cy="83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18288000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07028"/>
            <a:ext cx="18288000" cy="847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8170"/>
            <a:ext cx="18288000" cy="858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5962438" y="572472"/>
            <a:ext cx="5715040" cy="88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56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CONSTRAINTS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02" name="Google Shape;202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/>
              <a:t>/12</a:t>
            </a: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 SATISFACTION PROBLEM/16CS318-ARTIFICIAL INTELLIGENCE/MONISHA R/MATHS/SNS ACADEMY</a:t>
            </a: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10343" y="2939143"/>
            <a:ext cx="168293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Variables and assignments</a:t>
            </a:r>
            <a:r>
              <a:rPr lang="en-IN" sz="2800" dirty="0" smtClean="0"/>
              <a:t>:</a:t>
            </a:r>
          </a:p>
          <a:p>
            <a:r>
              <a:rPr lang="en-IN" sz="2800" dirty="0" smtClean="0"/>
              <a:t>Variables:</a:t>
            </a:r>
          </a:p>
          <a:p>
            <a:r>
              <a:rPr lang="en-IN" sz="2800" dirty="0" smtClean="0"/>
              <a:t>Named </a:t>
            </a:r>
            <a:r>
              <a:rPr lang="en-IN" sz="2800" dirty="0" err="1" smtClean="0"/>
              <a:t>labels,whose</a:t>
            </a:r>
            <a:r>
              <a:rPr lang="en-IN" sz="2800" dirty="0" smtClean="0"/>
              <a:t> values can be used and processed during program run are called variables.</a:t>
            </a:r>
          </a:p>
          <a:p>
            <a:endParaRPr lang="en-IN" sz="2800" dirty="0" smtClean="0"/>
          </a:p>
          <a:p>
            <a:r>
              <a:rPr lang="en-IN" sz="2800" dirty="0" err="1" smtClean="0"/>
              <a:t>Lvalue:Expressions</a:t>
            </a:r>
            <a:r>
              <a:rPr lang="en-IN" sz="2800" dirty="0" smtClean="0"/>
              <a:t> that can come on the lhs(left hand side) of an assignment.</a:t>
            </a:r>
          </a:p>
          <a:p>
            <a:r>
              <a:rPr lang="en-IN" sz="2800" dirty="0" err="1" smtClean="0"/>
              <a:t>Rvalue:Expressions</a:t>
            </a:r>
            <a:r>
              <a:rPr lang="en-IN" sz="2800" dirty="0" smtClean="0"/>
              <a:t> that can come on the </a:t>
            </a:r>
            <a:r>
              <a:rPr lang="en-IN" sz="2800" dirty="0" err="1" smtClean="0"/>
              <a:t>rhs</a:t>
            </a:r>
            <a:r>
              <a:rPr lang="en-IN" sz="2800" dirty="0" smtClean="0"/>
              <a:t>(right hand size) of an assignment.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Multiple Assignments:</a:t>
            </a:r>
          </a:p>
          <a:p>
            <a:r>
              <a:rPr lang="en-IN" sz="2800" dirty="0" smtClean="0"/>
              <a:t>1.Assigning some value to multiple variables:</a:t>
            </a:r>
          </a:p>
          <a:p>
            <a:r>
              <a:rPr lang="en-IN" sz="2800" dirty="0" smtClean="0"/>
              <a:t>a=b=c=10</a:t>
            </a:r>
          </a:p>
          <a:p>
            <a:endParaRPr lang="en-IN" sz="2800" dirty="0" smtClean="0"/>
          </a:p>
          <a:p>
            <a:r>
              <a:rPr lang="en-IN" sz="2800" dirty="0" smtClean="0"/>
              <a:t>2.Assigning multiple values to multiple variables:</a:t>
            </a:r>
          </a:p>
          <a:p>
            <a:r>
              <a:rPr lang="en-IN" sz="2800" dirty="0" err="1" smtClean="0"/>
              <a:t>x,y,z</a:t>
            </a:r>
            <a:r>
              <a:rPr lang="en-IN" sz="2800" dirty="0" smtClean="0"/>
              <a:t>=10,20,30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1981200" y="2000228"/>
            <a:ext cx="15240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3600" b="0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/>
              <a:t>/12</a:t>
            </a:r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CONSTRAINT SATISFACTION PROBLEM/16CS318-ARTIFICIAL INTELLIGENCE/MONISHA R/MATHS/SNS ACADEMY</a:t>
            </a: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550229" y="2547257"/>
            <a:ext cx="8512630" cy="535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Variable Definition:</a:t>
            </a:r>
          </a:p>
          <a:p>
            <a:endParaRPr lang="en-IN" sz="2800" dirty="0" smtClean="0"/>
          </a:p>
          <a:p>
            <a:r>
              <a:rPr lang="en-IN" sz="2800" dirty="0" smtClean="0"/>
              <a:t>print(x)</a:t>
            </a:r>
          </a:p>
          <a:p>
            <a:r>
              <a:rPr lang="en-IN" sz="2800" dirty="0" smtClean="0"/>
              <a:t>x=20</a:t>
            </a:r>
          </a:p>
          <a:p>
            <a:r>
              <a:rPr lang="en-IN" sz="2800" dirty="0" smtClean="0"/>
              <a:t>Print(x)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x=0</a:t>
            </a:r>
          </a:p>
          <a:p>
            <a:r>
              <a:rPr lang="en-IN" sz="2800" dirty="0" smtClean="0"/>
              <a:t>print(x)</a:t>
            </a:r>
          </a:p>
          <a:p>
            <a:r>
              <a:rPr lang="en-IN" sz="2800" dirty="0" smtClean="0"/>
              <a:t>x=20</a:t>
            </a:r>
          </a:p>
          <a:p>
            <a:r>
              <a:rPr lang="en-IN" sz="2800" dirty="0" smtClean="0"/>
              <a:t>print(x)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4750143" cy="6991804"/>
          </a:xfrm>
        </p:spPr>
        <p:txBody>
          <a:bodyPr>
            <a:normAutofit/>
          </a:bodyPr>
          <a:lstStyle/>
          <a:p>
            <a:r>
              <a:rPr lang="en-IN" b="1" dirty="0" smtClean="0"/>
              <a:t>Dynamic Typing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x=10</a:t>
            </a:r>
            <a:br>
              <a:rPr lang="en-IN" dirty="0" smtClean="0"/>
            </a:br>
            <a:r>
              <a:rPr lang="en-IN" dirty="0" smtClean="0"/>
              <a:t>print(x)</a:t>
            </a:r>
            <a:br>
              <a:rPr lang="en-IN" dirty="0" smtClean="0"/>
            </a:br>
            <a:r>
              <a:rPr lang="en-IN" dirty="0" smtClean="0"/>
              <a:t>x=“Hello World”</a:t>
            </a:r>
            <a:br>
              <a:rPr lang="en-IN" dirty="0" smtClean="0"/>
            </a:br>
            <a:r>
              <a:rPr lang="en-IN" dirty="0" smtClean="0"/>
              <a:t>print(x)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Output:</a:t>
            </a:r>
            <a:br>
              <a:rPr lang="en-IN" dirty="0" smtClean="0"/>
            </a:br>
            <a:r>
              <a:rPr lang="en-IN" dirty="0" smtClean="0"/>
              <a:t>10</a:t>
            </a:r>
            <a:br>
              <a:rPr lang="en-IN" dirty="0" smtClean="0"/>
            </a:br>
            <a:r>
              <a:rPr lang="en-IN" dirty="0" smtClean="0"/>
              <a:t>Hello world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5028"/>
            <a:ext cx="4049486" cy="7837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5359743" cy="701357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Type():</a:t>
            </a:r>
            <a:br>
              <a:rPr lang="en-IN" dirty="0" smtClean="0"/>
            </a:br>
            <a:r>
              <a:rPr lang="en-IN" dirty="0" smtClean="0"/>
              <a:t>a=10</a:t>
            </a:r>
            <a:br>
              <a:rPr lang="en-IN" dirty="0" smtClean="0"/>
            </a:br>
            <a:r>
              <a:rPr lang="en-IN" dirty="0" smtClean="0"/>
              <a:t>type(a)</a:t>
            </a:r>
            <a:br>
              <a:rPr lang="en-IN" dirty="0" smtClean="0"/>
            </a:br>
            <a:r>
              <a:rPr lang="en-IN" dirty="0" smtClean="0"/>
              <a:t>&lt;class ‘</a:t>
            </a:r>
            <a:r>
              <a:rPr lang="en-IN" dirty="0" err="1" smtClean="0"/>
              <a:t>int</a:t>
            </a:r>
            <a:r>
              <a:rPr lang="en-IN" dirty="0" smtClean="0"/>
              <a:t>’&gt;</a:t>
            </a:r>
            <a:br>
              <a:rPr lang="en-IN" dirty="0" smtClean="0"/>
            </a:br>
            <a:r>
              <a:rPr lang="en-IN" dirty="0" smtClean="0"/>
              <a:t>a=20.5</a:t>
            </a:r>
            <a:br>
              <a:rPr lang="en-IN" dirty="0" smtClean="0"/>
            </a:br>
            <a:r>
              <a:rPr lang="en-IN" dirty="0" smtClean="0"/>
              <a:t>type(a)</a:t>
            </a:r>
            <a:br>
              <a:rPr lang="en-IN" dirty="0" smtClean="0"/>
            </a:br>
            <a:r>
              <a:rPr lang="en-IN" dirty="0" smtClean="0"/>
              <a:t>&lt;class ‘float’&gt;</a:t>
            </a:r>
            <a:br>
              <a:rPr lang="en-IN" dirty="0" smtClean="0"/>
            </a:br>
            <a:r>
              <a:rPr lang="en-IN" dirty="0" smtClean="0"/>
              <a:t>&gt;&gt;a=“hello”</a:t>
            </a:r>
            <a:br>
              <a:rPr lang="en-IN" dirty="0" smtClean="0"/>
            </a:br>
            <a:r>
              <a:rPr lang="en-IN" dirty="0" smtClean="0"/>
              <a:t>type(a)</a:t>
            </a:r>
            <a:br>
              <a:rPr lang="en-IN" dirty="0" smtClean="0"/>
            </a:br>
            <a:r>
              <a:rPr lang="en-IN" dirty="0" smtClean="0"/>
              <a:t>print(a)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2594771" cy="4531632"/>
          </a:xfrm>
        </p:spPr>
        <p:txBody>
          <a:bodyPr>
            <a:normAutofit/>
          </a:bodyPr>
          <a:lstStyle/>
          <a:p>
            <a:r>
              <a:rPr lang="en-IN" dirty="0" smtClean="0"/>
              <a:t>Output through print() function</a:t>
            </a:r>
            <a:br>
              <a:rPr lang="en-IN" dirty="0" smtClean="0"/>
            </a:br>
            <a:r>
              <a:rPr lang="en-IN" dirty="0" smtClean="0"/>
              <a:t>print(“hello”)     # a string</a:t>
            </a:r>
            <a:br>
              <a:rPr lang="en-IN" dirty="0" smtClean="0"/>
            </a:br>
            <a:r>
              <a:rPr lang="en-IN" dirty="0" smtClean="0"/>
              <a:t>print(17.5) # a number</a:t>
            </a:r>
            <a:br>
              <a:rPr lang="en-IN" dirty="0" smtClean="0"/>
            </a:br>
            <a:r>
              <a:rPr lang="en-IN" dirty="0" smtClean="0"/>
              <a:t>print(3.14159*(r*r))  #the result of a calculation</a:t>
            </a:r>
            <a:br>
              <a:rPr lang="en-IN" dirty="0" smtClean="0"/>
            </a:br>
            <a:r>
              <a:rPr lang="en-IN" dirty="0" smtClean="0"/>
              <a:t>print(“I\’m”,12+5,”years old.”) #multiple comma separated expressions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4750143" cy="6991804"/>
          </a:xfrm>
        </p:spPr>
        <p:txBody>
          <a:bodyPr>
            <a:normAutofit/>
          </a:bodyPr>
          <a:lstStyle/>
          <a:p>
            <a:r>
              <a:rPr lang="en-IN" b="1" dirty="0" smtClean="0"/>
              <a:t>Dynamic Typing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x=10</a:t>
            </a:r>
            <a:br>
              <a:rPr lang="en-IN" dirty="0" smtClean="0"/>
            </a:br>
            <a:r>
              <a:rPr lang="en-IN" dirty="0" smtClean="0"/>
              <a:t>print(x)</a:t>
            </a:r>
            <a:br>
              <a:rPr lang="en-IN" dirty="0" smtClean="0"/>
            </a:br>
            <a:r>
              <a:rPr lang="en-IN" dirty="0" smtClean="0"/>
              <a:t>x=“Hello World”</a:t>
            </a:r>
            <a:br>
              <a:rPr lang="en-IN" dirty="0" smtClean="0"/>
            </a:br>
            <a:r>
              <a:rPr lang="en-IN" dirty="0" smtClean="0"/>
              <a:t>print(x)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Output:</a:t>
            </a:r>
            <a:br>
              <a:rPr lang="en-IN" dirty="0" smtClean="0"/>
            </a:br>
            <a:r>
              <a:rPr lang="en-IN" dirty="0" smtClean="0"/>
              <a:t>10</a:t>
            </a:r>
            <a:br>
              <a:rPr lang="en-IN" dirty="0" smtClean="0"/>
            </a:br>
            <a:r>
              <a:rPr lang="en-IN" dirty="0" smtClean="0"/>
              <a:t>Hello world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5/26/2020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CONSTRAINT SATISFACTION PROBLEM/16CS318-ARTIFICIAL INTELLIGENCE/MONISHA R/MATHS/SNS ACADEMY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7028"/>
            <a:ext cx="18288000" cy="847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348</Words>
  <Application>Microsoft Office PowerPoint</Application>
  <PresentationFormat>Custom</PresentationFormat>
  <Paragraphs>128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Office Theme</vt:lpstr>
      <vt:lpstr>Slide 1</vt:lpstr>
      <vt:lpstr>Slide 2</vt:lpstr>
      <vt:lpstr>Slide 3</vt:lpstr>
      <vt:lpstr>Slide 4</vt:lpstr>
      <vt:lpstr>Dynamic Typing x=10 print(x) x=“Hello World” print(x)  Output: 10 Hello world </vt:lpstr>
      <vt:lpstr>Type(): a=10 type(a) &lt;class ‘int’&gt; a=20.5 type(a) &lt;class ‘float’&gt; &gt;&gt;a=“hello” type(a) print(a) </vt:lpstr>
      <vt:lpstr>Output through print() function print(“hello”)     # a string print(17.5) # a number print(3.14159*(r*r))  #the result of a calculation print(“I\’m”,12+5,”years old.”) #multiple comma separated expressions</vt:lpstr>
      <vt:lpstr>Dynamic Typing x=10 print(x) x=“Hello World” print(x)  Output: 10 Hello world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sns</cp:lastModifiedBy>
  <cp:revision>54</cp:revision>
  <dcterms:created xsi:type="dcterms:W3CDTF">2006-08-16T00:00:00Z</dcterms:created>
  <dcterms:modified xsi:type="dcterms:W3CDTF">2023-06-27T09:29:19Z</dcterms:modified>
</cp:coreProperties>
</file>